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sldIdLst>
    <p:sldId id="274" r:id="rId4"/>
    <p:sldId id="270" r:id="rId5"/>
    <p:sldId id="277" r:id="rId6"/>
    <p:sldId id="275" r:id="rId7"/>
    <p:sldId id="276" r:id="rId8"/>
    <p:sldId id="273" r:id="rId9"/>
    <p:sldId id="257" r:id="rId10"/>
    <p:sldId id="268" r:id="rId11"/>
    <p:sldId id="258" r:id="rId12"/>
    <p:sldId id="259" r:id="rId13"/>
    <p:sldId id="260" r:id="rId14"/>
    <p:sldId id="261" r:id="rId15"/>
    <p:sldId id="262" r:id="rId16"/>
    <p:sldId id="263" r:id="rId17"/>
    <p:sldId id="266" r:id="rId18"/>
    <p:sldId id="267" r:id="rId19"/>
    <p:sldId id="265" r:id="rId20"/>
    <p:sldId id="264" r:id="rId21"/>
    <p:sldId id="269" r:id="rId22"/>
    <p:sldId id="279" r:id="rId23"/>
    <p:sldId id="280" r:id="rId24"/>
    <p:sldId id="282" r:id="rId25"/>
    <p:sldId id="283" r:id="rId26"/>
    <p:sldId id="284" r:id="rId27"/>
    <p:sldId id="285" r:id="rId28"/>
    <p:sldId id="286" r:id="rId29"/>
    <p:sldId id="289" r:id="rId30"/>
    <p:sldId id="287" r:id="rId31"/>
    <p:sldId id="288" r:id="rId32"/>
    <p:sldId id="290" r:id="rId33"/>
    <p:sldId id="291" r:id="rId34"/>
    <p:sldId id="271" r:id="rId35"/>
    <p:sldId id="272" r:id="rId36"/>
    <p:sldId id="27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280FB-B444-4378-B57B-AD141EA94774}" type="datetimeFigureOut">
              <a:rPr lang="en-US" smtClean="0"/>
              <a:t>10/18/2015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23F0C-D31B-4ED7-BA76-ED92618BB5B3}" type="slidenum">
              <a:rPr lang="en-US" smtClean="0"/>
              <a:t>‹#›</a:t>
            </a:fld>
            <a:endParaRPr lang="en-US"/>
          </a:p>
        </p:txBody>
      </p:sp>
    </p:spTree>
    <p:extLst>
      <p:ext uri="{BB962C8B-B14F-4D97-AF65-F5344CB8AC3E}">
        <p14:creationId xmlns:p14="http://schemas.microsoft.com/office/powerpoint/2010/main" val="302314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9D80FCC-247E-4930-ACBE-ECEE2120CF7B}" type="slidenum">
              <a:rPr lang="en-US" altLang="en-US">
                <a:solidFill>
                  <a:prstClr val="black"/>
                </a:solidFill>
              </a:rPr>
              <a:pPr eaLnBrk="1" hangingPunct="1">
                <a:spcBef>
                  <a:spcPct val="0"/>
                </a:spcBef>
              </a:pPr>
              <a:t>1</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9D176F-D1C3-488A-AF9A-7FD26BAD938B}" type="datetimeFigureOut">
              <a:rPr lang="en-US" smtClean="0"/>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142AE-AB37-4F98-8F3A-DABB5979B1D5}" type="slidenum">
              <a:rPr lang="en-US" smtClean="0"/>
              <a:t>‹#›</a:t>
            </a:fld>
            <a:endParaRPr lang="en-US"/>
          </a:p>
        </p:txBody>
      </p:sp>
    </p:spTree>
    <p:extLst>
      <p:ext uri="{BB962C8B-B14F-4D97-AF65-F5344CB8AC3E}">
        <p14:creationId xmlns:p14="http://schemas.microsoft.com/office/powerpoint/2010/main" val="23143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D176F-D1C3-488A-AF9A-7FD26BAD938B}" type="datetimeFigureOut">
              <a:rPr lang="en-US" smtClean="0"/>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142AE-AB37-4F98-8F3A-DABB5979B1D5}" type="slidenum">
              <a:rPr lang="en-US" smtClean="0"/>
              <a:t>‹#›</a:t>
            </a:fld>
            <a:endParaRPr lang="en-US"/>
          </a:p>
        </p:txBody>
      </p:sp>
    </p:spTree>
    <p:extLst>
      <p:ext uri="{BB962C8B-B14F-4D97-AF65-F5344CB8AC3E}">
        <p14:creationId xmlns:p14="http://schemas.microsoft.com/office/powerpoint/2010/main" val="346365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D176F-D1C3-488A-AF9A-7FD26BAD938B}" type="datetimeFigureOut">
              <a:rPr lang="en-US" smtClean="0"/>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142AE-AB37-4F98-8F3A-DABB5979B1D5}" type="slidenum">
              <a:rPr lang="en-US" smtClean="0"/>
              <a:t>‹#›</a:t>
            </a:fld>
            <a:endParaRPr lang="en-US"/>
          </a:p>
        </p:txBody>
      </p:sp>
    </p:spTree>
    <p:extLst>
      <p:ext uri="{BB962C8B-B14F-4D97-AF65-F5344CB8AC3E}">
        <p14:creationId xmlns:p14="http://schemas.microsoft.com/office/powerpoint/2010/main" val="308927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819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C777AD-2405-4B8C-9B14-EF74E47E25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795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9ECAB2-7652-4F84-9039-CBFDD3680CE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965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87229B-42F7-4895-9695-A4F487E6B2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7653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A7FA16-D8A5-48DC-B66D-DF89650634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1601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A85ADDA-6C64-43FC-BD38-D6857B187E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8909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DB39E4-95D8-4452-AC43-7C83E70050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8681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C16F2C-0060-4398-8D5C-1EDF1D17DE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7223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C4D7A4-A7AE-4720-9C4A-7866239844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625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D176F-D1C3-488A-AF9A-7FD26BAD938B}" type="datetimeFigureOut">
              <a:rPr lang="en-US" smtClean="0"/>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142AE-AB37-4F98-8F3A-DABB5979B1D5}" type="slidenum">
              <a:rPr lang="en-US" smtClean="0"/>
              <a:t>‹#›</a:t>
            </a:fld>
            <a:endParaRPr lang="en-US"/>
          </a:p>
        </p:txBody>
      </p:sp>
    </p:spTree>
    <p:extLst>
      <p:ext uri="{BB962C8B-B14F-4D97-AF65-F5344CB8AC3E}">
        <p14:creationId xmlns:p14="http://schemas.microsoft.com/office/powerpoint/2010/main" val="605965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6339B9-0393-4540-80ED-CBB0E0D07F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164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824964-DC79-4395-A40F-75550DBADF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0620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6EB1AD-6FC3-4039-B6D2-934360A67D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7702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819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C777AD-2405-4B8C-9B14-EF74E47E25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010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9ECAB2-7652-4F84-9039-CBFDD3680CE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6457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87229B-42F7-4895-9695-A4F487E6B2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2183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A7FA16-D8A5-48DC-B66D-DF89650634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1276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A85ADDA-6C64-43FC-BD38-D6857B187E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8696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DB39E4-95D8-4452-AC43-7C83E70050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0572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C16F2C-0060-4398-8D5C-1EDF1D17DE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794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D176F-D1C3-488A-AF9A-7FD26BAD938B}" type="datetimeFigureOut">
              <a:rPr lang="en-US" smtClean="0"/>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142AE-AB37-4F98-8F3A-DABB5979B1D5}" type="slidenum">
              <a:rPr lang="en-US" smtClean="0"/>
              <a:t>‹#›</a:t>
            </a:fld>
            <a:endParaRPr lang="en-US"/>
          </a:p>
        </p:txBody>
      </p:sp>
    </p:spTree>
    <p:extLst>
      <p:ext uri="{BB962C8B-B14F-4D97-AF65-F5344CB8AC3E}">
        <p14:creationId xmlns:p14="http://schemas.microsoft.com/office/powerpoint/2010/main" val="4093451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C4D7A4-A7AE-4720-9C4A-7866239844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3772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6339B9-0393-4540-80ED-CBB0E0D07F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5948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824964-DC79-4395-A40F-75550DBADF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7728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6EB1AD-6FC3-4039-B6D2-934360A67D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8225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9D176F-D1C3-488A-AF9A-7FD26BAD938B}" type="datetimeFigureOut">
              <a:rPr lang="en-US" smtClean="0"/>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142AE-AB37-4F98-8F3A-DABB5979B1D5}" type="slidenum">
              <a:rPr lang="en-US" smtClean="0"/>
              <a:t>‹#›</a:t>
            </a:fld>
            <a:endParaRPr lang="en-US"/>
          </a:p>
        </p:txBody>
      </p:sp>
    </p:spTree>
    <p:extLst>
      <p:ext uri="{BB962C8B-B14F-4D97-AF65-F5344CB8AC3E}">
        <p14:creationId xmlns:p14="http://schemas.microsoft.com/office/powerpoint/2010/main" val="366156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9D176F-D1C3-488A-AF9A-7FD26BAD938B}" type="datetimeFigureOut">
              <a:rPr lang="en-US" smtClean="0"/>
              <a:t>10/18/2015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142AE-AB37-4F98-8F3A-DABB5979B1D5}" type="slidenum">
              <a:rPr lang="en-US" smtClean="0"/>
              <a:t>‹#›</a:t>
            </a:fld>
            <a:endParaRPr lang="en-US"/>
          </a:p>
        </p:txBody>
      </p:sp>
    </p:spTree>
    <p:extLst>
      <p:ext uri="{BB962C8B-B14F-4D97-AF65-F5344CB8AC3E}">
        <p14:creationId xmlns:p14="http://schemas.microsoft.com/office/powerpoint/2010/main" val="418796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9D176F-D1C3-488A-AF9A-7FD26BAD938B}" type="datetimeFigureOut">
              <a:rPr lang="en-US" smtClean="0"/>
              <a:t>10/18/2015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142AE-AB37-4F98-8F3A-DABB5979B1D5}" type="slidenum">
              <a:rPr lang="en-US" smtClean="0"/>
              <a:t>‹#›</a:t>
            </a:fld>
            <a:endParaRPr lang="en-US"/>
          </a:p>
        </p:txBody>
      </p:sp>
    </p:spTree>
    <p:extLst>
      <p:ext uri="{BB962C8B-B14F-4D97-AF65-F5344CB8AC3E}">
        <p14:creationId xmlns:p14="http://schemas.microsoft.com/office/powerpoint/2010/main" val="372267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D176F-D1C3-488A-AF9A-7FD26BAD938B}" type="datetimeFigureOut">
              <a:rPr lang="en-US" smtClean="0"/>
              <a:t>10/18/2015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142AE-AB37-4F98-8F3A-DABB5979B1D5}" type="slidenum">
              <a:rPr lang="en-US" smtClean="0"/>
              <a:t>‹#›</a:t>
            </a:fld>
            <a:endParaRPr lang="en-US"/>
          </a:p>
        </p:txBody>
      </p:sp>
    </p:spTree>
    <p:extLst>
      <p:ext uri="{BB962C8B-B14F-4D97-AF65-F5344CB8AC3E}">
        <p14:creationId xmlns:p14="http://schemas.microsoft.com/office/powerpoint/2010/main" val="387480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D176F-D1C3-488A-AF9A-7FD26BAD938B}" type="datetimeFigureOut">
              <a:rPr lang="en-US" smtClean="0"/>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142AE-AB37-4F98-8F3A-DABB5979B1D5}" type="slidenum">
              <a:rPr lang="en-US" smtClean="0"/>
              <a:t>‹#›</a:t>
            </a:fld>
            <a:endParaRPr lang="en-US"/>
          </a:p>
        </p:txBody>
      </p:sp>
    </p:spTree>
    <p:extLst>
      <p:ext uri="{BB962C8B-B14F-4D97-AF65-F5344CB8AC3E}">
        <p14:creationId xmlns:p14="http://schemas.microsoft.com/office/powerpoint/2010/main" val="97635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D176F-D1C3-488A-AF9A-7FD26BAD938B}" type="datetimeFigureOut">
              <a:rPr lang="en-US" smtClean="0"/>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142AE-AB37-4F98-8F3A-DABB5979B1D5}" type="slidenum">
              <a:rPr lang="en-US" smtClean="0"/>
              <a:t>‹#›</a:t>
            </a:fld>
            <a:endParaRPr lang="en-US"/>
          </a:p>
        </p:txBody>
      </p:sp>
    </p:spTree>
    <p:extLst>
      <p:ext uri="{BB962C8B-B14F-4D97-AF65-F5344CB8AC3E}">
        <p14:creationId xmlns:p14="http://schemas.microsoft.com/office/powerpoint/2010/main" val="206742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D176F-D1C3-488A-AF9A-7FD26BAD938B}" type="datetimeFigureOut">
              <a:rPr lang="en-US" smtClean="0"/>
              <a:t>10/18/2015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142AE-AB37-4F98-8F3A-DABB5979B1D5}" type="slidenum">
              <a:rPr lang="en-US" smtClean="0"/>
              <a:t>‹#›</a:t>
            </a:fld>
            <a:endParaRPr lang="en-US"/>
          </a:p>
        </p:txBody>
      </p:sp>
    </p:spTree>
    <p:extLst>
      <p:ext uri="{BB962C8B-B14F-4D97-AF65-F5344CB8AC3E}">
        <p14:creationId xmlns:p14="http://schemas.microsoft.com/office/powerpoint/2010/main" val="1357454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7174"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fontAlgn="base">
              <a:spcBef>
                <a:spcPct val="0"/>
              </a:spcBef>
              <a:spcAft>
                <a:spcPct val="0"/>
              </a:spcAft>
              <a:defRPr/>
            </a:pPr>
            <a:fld id="{C5A3BA34-3219-48B3-9D22-68689211D561}"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480966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7174"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fontAlgn="base">
              <a:spcBef>
                <a:spcPct val="0"/>
              </a:spcBef>
              <a:spcAft>
                <a:spcPct val="0"/>
              </a:spcAft>
              <a:defRPr/>
            </a:pPr>
            <a:fld id="{C5A3BA34-3219-48B3-9D22-68689211D561}"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73443563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2"/>
          <p:cNvSpPr>
            <a:spLocks noChangeArrowheads="1"/>
          </p:cNvSpPr>
          <p:nvPr/>
        </p:nvSpPr>
        <p:spPr bwMode="auto">
          <a:xfrm>
            <a:off x="609600" y="1524000"/>
            <a:ext cx="8077200" cy="4495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smtClean="0">
              <a:solidFill>
                <a:srgbClr val="FFFFFF"/>
              </a:solidFill>
            </a:endParaRPr>
          </a:p>
        </p:txBody>
      </p:sp>
      <p:pic>
        <p:nvPicPr>
          <p:cNvPr id="2051" name="Picture 3"/>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30" r="2274" b="16672"/>
          <a:stretch>
            <a:fillRect/>
          </a:stretch>
        </p:blipFill>
        <p:spPr>
          <a:xfrm>
            <a:off x="228600" y="1587500"/>
            <a:ext cx="8001000" cy="4756150"/>
          </a:xfrm>
        </p:spPr>
      </p:pic>
      <p:sp>
        <p:nvSpPr>
          <p:cNvPr id="156677" name="Rectangle 5"/>
          <p:cNvSpPr>
            <a:spLocks noChangeArrowheads="1"/>
          </p:cNvSpPr>
          <p:nvPr/>
        </p:nvSpPr>
        <p:spPr bwMode="auto">
          <a:xfrm>
            <a:off x="0" y="0"/>
            <a:ext cx="9144000" cy="1874838"/>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en-US" sz="11700" b="1" dirty="0">
                <a:solidFill>
                  <a:srgbClr val="FFFFFF"/>
                </a:solidFill>
                <a:effectLst>
                  <a:outerShdw blurRad="38100" dist="38100" dir="2700000" algn="tl">
                    <a:srgbClr val="000000">
                      <a:alpha val="43137"/>
                    </a:srgbClr>
                  </a:outerShdw>
                </a:effectLst>
                <a:latin typeface="Arial Black" pitchFamily="34" charset="0"/>
              </a:rPr>
              <a:t>Welcome!</a:t>
            </a:r>
          </a:p>
        </p:txBody>
      </p:sp>
      <p:sp>
        <p:nvSpPr>
          <p:cNvPr id="2053" name="TextBox 4"/>
          <p:cNvSpPr txBox="1">
            <a:spLocks noChangeArrowheads="1"/>
          </p:cNvSpPr>
          <p:nvPr/>
        </p:nvSpPr>
        <p:spPr bwMode="auto">
          <a:xfrm>
            <a:off x="228600" y="5943600"/>
            <a:ext cx="8915400" cy="800100"/>
          </a:xfrm>
          <a:prstGeom prst="rect">
            <a:avLst/>
          </a:prstGeom>
          <a:noFill/>
          <a:ln w="9525">
            <a:noFill/>
            <a:miter lim="800000"/>
            <a:headEnd/>
            <a:tailEnd/>
          </a:ln>
        </p:spPr>
        <p:txBody>
          <a:bodyPr>
            <a:spAutoFit/>
          </a:bodyPr>
          <a:lstStyle/>
          <a:p>
            <a:pPr algn="ctr" fontAlgn="base">
              <a:spcBef>
                <a:spcPct val="0"/>
              </a:spcBef>
              <a:spcAft>
                <a:spcPct val="0"/>
              </a:spcAft>
              <a:defRPr/>
            </a:pPr>
            <a:r>
              <a:rPr lang="en-US" sz="4600" dirty="0">
                <a:solidFill>
                  <a:srgbClr val="FFFF00"/>
                </a:solidFill>
                <a:effectLst>
                  <a:outerShdw blurRad="38100" dist="38100" dir="2700000" algn="tl">
                    <a:srgbClr val="000000">
                      <a:alpha val="43137"/>
                    </a:srgbClr>
                  </a:outerShdw>
                </a:effectLst>
                <a:latin typeface="Arial Black" pitchFamily="34" charset="0"/>
              </a:rPr>
              <a:t>We Are Glad You Are Here!</a:t>
            </a:r>
            <a:r>
              <a:rPr lang="en-US" sz="4600" dirty="0">
                <a:solidFill>
                  <a:srgbClr val="FFFFFF"/>
                </a:solidFill>
                <a:effectLst>
                  <a:outerShdw blurRad="38100" dist="38100" dir="2700000" algn="tl">
                    <a:srgbClr val="000000">
                      <a:alpha val="43137"/>
                    </a:srgbClr>
                  </a:outerShdw>
                </a:effectLst>
                <a:latin typeface="Arial Black" pitchFamily="34" charset="0"/>
              </a:rPr>
              <a:t>                      </a:t>
            </a:r>
          </a:p>
        </p:txBody>
      </p:sp>
      <p:sp>
        <p:nvSpPr>
          <p:cNvPr id="2" name="Rectangle 1"/>
          <p:cNvSpPr/>
          <p:nvPr/>
        </p:nvSpPr>
        <p:spPr>
          <a:xfrm rot="19156433">
            <a:off x="5554663" y="5076825"/>
            <a:ext cx="387350" cy="78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205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0624" t="68201" r="10999" b="25635"/>
          <a:stretch>
            <a:fillRect/>
          </a:stretch>
        </p:blipFill>
        <p:spPr bwMode="auto">
          <a:xfrm rot="5810506">
            <a:off x="5405438" y="5246687"/>
            <a:ext cx="685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402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iterate type="lt">
                                    <p:tmPct val="0"/>
                                  </p:iterate>
                                  <p:childTnLst>
                                    <p:set>
                                      <p:cBhvr>
                                        <p:cTn id="6" dur="1" fill="hold">
                                          <p:stCondLst>
                                            <p:cond delay="0"/>
                                          </p:stCondLst>
                                        </p:cTn>
                                        <p:tgtEl>
                                          <p:spTgt spid="205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053">
                                            <p:txEl>
                                              <p:pRg st="0" end="0"/>
                                            </p:txEl>
                                          </p:spTgt>
                                        </p:tgtEl>
                                        <p:attrNameLst>
                                          <p:attrName>ppt_x</p:attrName>
                                        </p:attrNameLst>
                                      </p:cBhvr>
                                    </p:anim>
                                    <p:anim from="0" to="-1.0" calcmode="lin" valueType="num">
                                      <p:cBhvr>
                                        <p:cTn id="8" dur="200" decel="50000" autoRev="1" fill="hold">
                                          <p:stCondLst>
                                            <p:cond delay="600"/>
                                          </p:stCondLst>
                                        </p:cTn>
                                        <p:tgtEl>
                                          <p:spTgt spid="2053">
                                            <p:txEl>
                                              <p:pRg st="0" end="0"/>
                                            </p:txEl>
                                          </p:spTgt>
                                        </p:tgtEl>
                                        <p:attrNameLst>
                                          <p:attrName>xshear</p:attrName>
                                        </p:attrNameLst>
                                      </p:cBhvr>
                                    </p:anim>
                                    <p:animScale>
                                      <p:cBhvr>
                                        <p:cTn id="9" dur="200" decel="100000" autoRev="1" fill="hold">
                                          <p:stCondLst>
                                            <p:cond delay="600"/>
                                          </p:stCondLst>
                                        </p:cTn>
                                        <p:tgtEl>
                                          <p:spTgt spid="2053">
                                            <p:txEl>
                                              <p:pRg st="0" end="0"/>
                                            </p:txEl>
                                          </p:spTgt>
                                        </p:tgtEl>
                                      </p:cBhvr>
                                      <p:from x="100000" y="100000"/>
                                      <p:to x="80000" y="100000"/>
                                    </p:animScale>
                                    <p:anim by="(#ppt_h/3+#ppt_w*0.1)" calcmode="lin" valueType="num">
                                      <p:cBhvr additive="sum">
                                        <p:cTn id="10" dur="200" decel="100000" autoRev="1" fill="hold">
                                          <p:stCondLst>
                                            <p:cond delay="600"/>
                                          </p:stCondLst>
                                        </p:cTn>
                                        <p:tgtEl>
                                          <p:spTgt spid="2053">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2053">
                                            <p:txEl>
                                              <p:pRg st="0" end="0"/>
                                            </p:txEl>
                                          </p:spTgt>
                                        </p:tgtEl>
                                        <p:attrNameLst>
                                          <p:attrName>style.visibility</p:attrName>
                                        </p:attrNameLst>
                                      </p:cBhvr>
                                      <p:to>
                                        <p:strVal val="visible"/>
                                      </p:to>
                                    </p:set>
                                    <p:anim calcmode="discrete" valueType="clr">
                                      <p:cBhvr override="childStyle">
                                        <p:cTn id="15" dur="80"/>
                                        <p:tgtEl>
                                          <p:spTgt spid="205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053">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205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ytimg.com/vi/ld4uAp01RpE/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 y="34636"/>
            <a:ext cx="9097816" cy="682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833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488"/>
            <a:ext cx="5105400" cy="688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026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sitoughttobe.files.wordpress.com/2013/08/rocky-iv-1985-6246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76943"/>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243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http://ia.media-imdb.com/images/M/MV5BMTM2Mzc4MTYxM15BMl5BanBnXkFtZTcwODY5NTk1NA@@._V1_SX640_SY72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75" y="-1"/>
            <a:ext cx="457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432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rettycleverfilms.com/files/2013/07/t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232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13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533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813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9248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370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5400"/>
            <a:ext cx="44958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660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13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Autofit/>
          </a:bodyPr>
          <a:lstStyle/>
          <a:p>
            <a:r>
              <a:rPr lang="en-US" sz="11500" dirty="0" smtClean="0"/>
              <a:t>What is your story?</a:t>
            </a:r>
            <a:endParaRPr lang="en-US" sz="11500" dirty="0"/>
          </a:p>
        </p:txBody>
      </p:sp>
    </p:spTree>
    <p:extLst>
      <p:ext uri="{BB962C8B-B14F-4D97-AF65-F5344CB8AC3E}">
        <p14:creationId xmlns:p14="http://schemas.microsoft.com/office/powerpoint/2010/main" val="1587921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529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u="sng" dirty="0" smtClean="0"/>
              <a:t>1. We all have a story.</a:t>
            </a:r>
            <a:endParaRPr lang="en-US" sz="6600" u="sng" dirty="0"/>
          </a:p>
        </p:txBody>
      </p:sp>
      <p:sp>
        <p:nvSpPr>
          <p:cNvPr id="3" name="Content Placeholder 2"/>
          <p:cNvSpPr>
            <a:spLocks noGrp="1"/>
          </p:cNvSpPr>
          <p:nvPr>
            <p:ph idx="1"/>
          </p:nvPr>
        </p:nvSpPr>
        <p:spPr/>
        <p:txBody>
          <a:bodyPr>
            <a:normAutofit lnSpcReduction="10000"/>
          </a:bodyPr>
          <a:lstStyle/>
          <a:p>
            <a:r>
              <a:rPr lang="en-US" sz="5400" dirty="0" smtClean="0"/>
              <a:t>Zacchaeus (Luke 19:1-10)</a:t>
            </a:r>
          </a:p>
          <a:p>
            <a:endParaRPr lang="en-US" sz="5400" dirty="0" smtClean="0"/>
          </a:p>
          <a:p>
            <a:r>
              <a:rPr lang="en-US" sz="5400" dirty="0" smtClean="0"/>
              <a:t>Peter (Luke 22:61)</a:t>
            </a:r>
          </a:p>
          <a:p>
            <a:endParaRPr lang="en-US" sz="5400" dirty="0" smtClean="0"/>
          </a:p>
          <a:p>
            <a:r>
              <a:rPr lang="en-US" sz="5400" dirty="0" smtClean="0"/>
              <a:t>Paul (Phil. 3:1-11)</a:t>
            </a:r>
          </a:p>
        </p:txBody>
      </p:sp>
    </p:spTree>
    <p:extLst>
      <p:ext uri="{BB962C8B-B14F-4D97-AF65-F5344CB8AC3E}">
        <p14:creationId xmlns:p14="http://schemas.microsoft.com/office/powerpoint/2010/main" val="133891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u="sng" dirty="0" smtClean="0"/>
              <a:t>1. We all have a story.</a:t>
            </a:r>
            <a:endParaRPr lang="en-US" sz="6600" u="sng" dirty="0"/>
          </a:p>
        </p:txBody>
      </p:sp>
      <p:sp>
        <p:nvSpPr>
          <p:cNvPr id="3" name="Content Placeholder 2"/>
          <p:cNvSpPr>
            <a:spLocks noGrp="1"/>
          </p:cNvSpPr>
          <p:nvPr>
            <p:ph idx="1"/>
          </p:nvPr>
        </p:nvSpPr>
        <p:spPr/>
        <p:txBody>
          <a:bodyPr>
            <a:normAutofit lnSpcReduction="10000"/>
          </a:bodyPr>
          <a:lstStyle/>
          <a:p>
            <a:r>
              <a:rPr lang="en-US" sz="5400" dirty="0" smtClean="0"/>
              <a:t>Rich Young Ruler</a:t>
            </a:r>
          </a:p>
          <a:p>
            <a:pPr lvl="1"/>
            <a:r>
              <a:rPr lang="en-US" sz="5000" dirty="0" smtClean="0"/>
              <a:t> Luke 18:18-23</a:t>
            </a:r>
          </a:p>
          <a:p>
            <a:endParaRPr lang="en-US" sz="5400" dirty="0" smtClean="0"/>
          </a:p>
          <a:p>
            <a:r>
              <a:rPr lang="en-US" sz="5400" dirty="0" smtClean="0"/>
              <a:t>Felix/Agrippa</a:t>
            </a:r>
          </a:p>
          <a:p>
            <a:pPr lvl="1"/>
            <a:r>
              <a:rPr lang="en-US" sz="5000" dirty="0"/>
              <a:t> </a:t>
            </a:r>
            <a:r>
              <a:rPr lang="en-US" sz="5000" dirty="0" smtClean="0"/>
              <a:t>Acts 24:25/Acts 26:28</a:t>
            </a:r>
          </a:p>
        </p:txBody>
      </p:sp>
    </p:spTree>
    <p:extLst>
      <p:ext uri="{BB962C8B-B14F-4D97-AF65-F5344CB8AC3E}">
        <p14:creationId xmlns:p14="http://schemas.microsoft.com/office/powerpoint/2010/main" val="390164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u="sng" dirty="0" smtClean="0">
                <a:solidFill>
                  <a:schemeClr val="bg1">
                    <a:lumMod val="95000"/>
                  </a:schemeClr>
                </a:solidFill>
              </a:rPr>
              <a:t>2. Your story can change.</a:t>
            </a:r>
            <a:endParaRPr lang="en-US" sz="6000" u="sng" dirty="0">
              <a:solidFill>
                <a:schemeClr val="bg1">
                  <a:lumMod val="95000"/>
                </a:schemeClr>
              </a:solidFill>
            </a:endParaRPr>
          </a:p>
        </p:txBody>
      </p:sp>
      <p:sp>
        <p:nvSpPr>
          <p:cNvPr id="3" name="Content Placeholder 2"/>
          <p:cNvSpPr>
            <a:spLocks noGrp="1"/>
          </p:cNvSpPr>
          <p:nvPr>
            <p:ph idx="1"/>
          </p:nvPr>
        </p:nvSpPr>
        <p:spPr/>
        <p:txBody>
          <a:bodyPr>
            <a:normAutofit/>
          </a:bodyPr>
          <a:lstStyle/>
          <a:p>
            <a:r>
              <a:rPr lang="en-US" sz="5400" dirty="0" smtClean="0">
                <a:solidFill>
                  <a:schemeClr val="bg1">
                    <a:lumMod val="95000"/>
                  </a:schemeClr>
                </a:solidFill>
              </a:rPr>
              <a:t>Our stories</a:t>
            </a:r>
          </a:p>
          <a:p>
            <a:pPr lvl="1"/>
            <a:r>
              <a:rPr lang="en-US" sz="5000" dirty="0" smtClean="0">
                <a:solidFill>
                  <a:schemeClr val="bg1">
                    <a:lumMod val="95000"/>
                  </a:schemeClr>
                </a:solidFill>
              </a:rPr>
              <a:t> ebb and flow</a:t>
            </a:r>
          </a:p>
          <a:p>
            <a:pPr lvl="1"/>
            <a:r>
              <a:rPr lang="en-US" sz="5000" dirty="0">
                <a:solidFill>
                  <a:schemeClr val="bg1">
                    <a:lumMod val="95000"/>
                  </a:schemeClr>
                </a:solidFill>
              </a:rPr>
              <a:t> </a:t>
            </a:r>
            <a:r>
              <a:rPr lang="en-US" sz="5000" dirty="0" smtClean="0">
                <a:solidFill>
                  <a:schemeClr val="bg1">
                    <a:lumMod val="95000"/>
                  </a:schemeClr>
                </a:solidFill>
              </a:rPr>
              <a:t>rise and fall</a:t>
            </a:r>
          </a:p>
          <a:p>
            <a:pPr lvl="1"/>
            <a:r>
              <a:rPr lang="en-US" sz="5000" dirty="0">
                <a:solidFill>
                  <a:schemeClr val="bg1">
                    <a:lumMod val="95000"/>
                  </a:schemeClr>
                </a:solidFill>
              </a:rPr>
              <a:t> </a:t>
            </a:r>
            <a:r>
              <a:rPr lang="en-US" sz="5000" dirty="0" smtClean="0">
                <a:solidFill>
                  <a:schemeClr val="bg1">
                    <a:lumMod val="95000"/>
                  </a:schemeClr>
                </a:solidFill>
              </a:rPr>
              <a:t>move and change</a:t>
            </a:r>
          </a:p>
        </p:txBody>
      </p:sp>
    </p:spTree>
    <p:extLst>
      <p:ext uri="{BB962C8B-B14F-4D97-AF65-F5344CB8AC3E}">
        <p14:creationId xmlns:p14="http://schemas.microsoft.com/office/powerpoint/2010/main" val="87388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u="sng" dirty="0" smtClean="0">
                <a:solidFill>
                  <a:schemeClr val="bg1">
                    <a:lumMod val="95000"/>
                  </a:schemeClr>
                </a:solidFill>
              </a:rPr>
              <a:t>2. Your story can change.</a:t>
            </a:r>
            <a:endParaRPr lang="en-US" sz="6000" u="sng" dirty="0">
              <a:solidFill>
                <a:schemeClr val="bg1">
                  <a:lumMod val="95000"/>
                </a:schemeClr>
              </a:solidFill>
            </a:endParaRPr>
          </a:p>
        </p:txBody>
      </p:sp>
      <p:sp>
        <p:nvSpPr>
          <p:cNvPr id="3" name="Content Placeholder 2"/>
          <p:cNvSpPr>
            <a:spLocks noGrp="1"/>
          </p:cNvSpPr>
          <p:nvPr>
            <p:ph idx="1"/>
          </p:nvPr>
        </p:nvSpPr>
        <p:spPr/>
        <p:txBody>
          <a:bodyPr>
            <a:noAutofit/>
          </a:bodyPr>
          <a:lstStyle/>
          <a:p>
            <a:pPr marL="914400" indent="-914400">
              <a:buFont typeface="+mj-lt"/>
              <a:buAutoNum type="alphaLcParenR"/>
            </a:pPr>
            <a:r>
              <a:rPr lang="en-US" sz="6600" dirty="0" smtClean="0">
                <a:solidFill>
                  <a:schemeClr val="bg1">
                    <a:lumMod val="95000"/>
                  </a:schemeClr>
                </a:solidFill>
              </a:rPr>
              <a:t>That is a good thing!</a:t>
            </a:r>
          </a:p>
          <a:p>
            <a:pPr marL="1314450" lvl="1" indent="-914400">
              <a:buFont typeface="Arial" panose="020B0604020202020204" pitchFamily="34" charset="0"/>
              <a:buChar char="•"/>
            </a:pPr>
            <a:r>
              <a:rPr lang="en-US" sz="6000" dirty="0" smtClean="0">
                <a:solidFill>
                  <a:schemeClr val="bg1">
                    <a:lumMod val="95000"/>
                  </a:schemeClr>
                </a:solidFill>
              </a:rPr>
              <a:t>I Corinthians 6:9-11</a:t>
            </a:r>
          </a:p>
          <a:p>
            <a:pPr marL="1314450" lvl="1" indent="-914400">
              <a:buFont typeface="Arial" panose="020B0604020202020204" pitchFamily="34" charset="0"/>
              <a:buChar char="•"/>
            </a:pPr>
            <a:r>
              <a:rPr lang="en-US" sz="6000" dirty="0" smtClean="0">
                <a:solidFill>
                  <a:schemeClr val="bg1">
                    <a:lumMod val="95000"/>
                  </a:schemeClr>
                </a:solidFill>
              </a:rPr>
              <a:t>Romans 1:16</a:t>
            </a:r>
          </a:p>
          <a:p>
            <a:pPr marL="1314450" lvl="1" indent="-914400">
              <a:buFont typeface="Arial" panose="020B0604020202020204" pitchFamily="34" charset="0"/>
              <a:buChar char="•"/>
            </a:pPr>
            <a:r>
              <a:rPr lang="en-US" sz="6000" dirty="0" smtClean="0">
                <a:solidFill>
                  <a:schemeClr val="bg1">
                    <a:lumMod val="95000"/>
                  </a:schemeClr>
                </a:solidFill>
              </a:rPr>
              <a:t>Ephesians 4:17-24</a:t>
            </a:r>
          </a:p>
        </p:txBody>
      </p:sp>
    </p:spTree>
    <p:extLst>
      <p:ext uri="{BB962C8B-B14F-4D97-AF65-F5344CB8AC3E}">
        <p14:creationId xmlns:p14="http://schemas.microsoft.com/office/powerpoint/2010/main" val="31642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u="sng" dirty="0" smtClean="0">
                <a:solidFill>
                  <a:schemeClr val="bg1">
                    <a:lumMod val="95000"/>
                  </a:schemeClr>
                </a:solidFill>
              </a:rPr>
              <a:t>2. Your story can change.</a:t>
            </a:r>
            <a:endParaRPr lang="en-US" sz="6000" u="sng" dirty="0">
              <a:solidFill>
                <a:schemeClr val="bg1">
                  <a:lumMod val="95000"/>
                </a:schemeClr>
              </a:solidFill>
            </a:endParaRPr>
          </a:p>
        </p:txBody>
      </p:sp>
      <p:sp>
        <p:nvSpPr>
          <p:cNvPr id="3" name="Content Placeholder 2"/>
          <p:cNvSpPr>
            <a:spLocks noGrp="1"/>
          </p:cNvSpPr>
          <p:nvPr>
            <p:ph idx="1"/>
          </p:nvPr>
        </p:nvSpPr>
        <p:spPr/>
        <p:txBody>
          <a:bodyPr>
            <a:noAutofit/>
          </a:bodyPr>
          <a:lstStyle/>
          <a:p>
            <a:pPr marL="1143000" indent="-1143000">
              <a:buFont typeface="+mj-lt"/>
              <a:buAutoNum type="alphaLcParenR" startAt="2"/>
            </a:pPr>
            <a:r>
              <a:rPr lang="en-US" sz="6600" dirty="0" smtClean="0">
                <a:solidFill>
                  <a:schemeClr val="bg1">
                    <a:lumMod val="95000"/>
                  </a:schemeClr>
                </a:solidFill>
              </a:rPr>
              <a:t>That is a bad thing!</a:t>
            </a:r>
          </a:p>
          <a:p>
            <a:pPr marL="1314450" lvl="1" indent="-914400">
              <a:buFont typeface="Arial" panose="020B0604020202020204" pitchFamily="34" charset="0"/>
              <a:buChar char="•"/>
            </a:pPr>
            <a:r>
              <a:rPr lang="en-US" sz="6000" dirty="0" smtClean="0">
                <a:solidFill>
                  <a:schemeClr val="bg1">
                    <a:lumMod val="95000"/>
                  </a:schemeClr>
                </a:solidFill>
              </a:rPr>
              <a:t>II Peter 2:21-22</a:t>
            </a:r>
          </a:p>
          <a:p>
            <a:pPr marL="1314450" lvl="1" indent="-914400">
              <a:buFont typeface="Arial" panose="020B0604020202020204" pitchFamily="34" charset="0"/>
              <a:buChar char="•"/>
            </a:pPr>
            <a:r>
              <a:rPr lang="en-US" sz="6000" dirty="0" smtClean="0">
                <a:solidFill>
                  <a:schemeClr val="bg1">
                    <a:lumMod val="95000"/>
                  </a:schemeClr>
                </a:solidFill>
              </a:rPr>
              <a:t>Hebrews 10:26-27</a:t>
            </a:r>
          </a:p>
        </p:txBody>
      </p:sp>
    </p:spTree>
    <p:extLst>
      <p:ext uri="{BB962C8B-B14F-4D97-AF65-F5344CB8AC3E}">
        <p14:creationId xmlns:p14="http://schemas.microsoft.com/office/powerpoint/2010/main" val="32957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u="sng" dirty="0">
                <a:solidFill>
                  <a:srgbClr val="FFFF00"/>
                </a:solidFill>
              </a:rPr>
              <a:t>3</a:t>
            </a:r>
            <a:r>
              <a:rPr lang="en-US" sz="5400" u="sng" dirty="0" smtClean="0">
                <a:solidFill>
                  <a:srgbClr val="FFFF00"/>
                </a:solidFill>
              </a:rPr>
              <a:t>. Our stories end the same.</a:t>
            </a:r>
            <a:endParaRPr lang="en-US" sz="5400" u="sng" dirty="0">
              <a:solidFill>
                <a:srgbClr val="FFFF00"/>
              </a:solidFill>
            </a:endParaRPr>
          </a:p>
        </p:txBody>
      </p:sp>
      <p:sp>
        <p:nvSpPr>
          <p:cNvPr id="3" name="Content Placeholder 2"/>
          <p:cNvSpPr>
            <a:spLocks noGrp="1"/>
          </p:cNvSpPr>
          <p:nvPr>
            <p:ph idx="1"/>
          </p:nvPr>
        </p:nvSpPr>
        <p:spPr/>
        <p:txBody>
          <a:bodyPr>
            <a:noAutofit/>
          </a:bodyPr>
          <a:lstStyle/>
          <a:p>
            <a:r>
              <a:rPr lang="en-US" sz="6000" dirty="0" smtClean="0">
                <a:solidFill>
                  <a:srgbClr val="FFFF00"/>
                </a:solidFill>
              </a:rPr>
              <a:t>Our stories make up who we are!</a:t>
            </a:r>
          </a:p>
          <a:p>
            <a:r>
              <a:rPr lang="en-US" sz="6000" dirty="0" smtClean="0">
                <a:solidFill>
                  <a:srgbClr val="FFFF00"/>
                </a:solidFill>
              </a:rPr>
              <a:t>We can not change the past…….but…</a:t>
            </a:r>
          </a:p>
        </p:txBody>
      </p:sp>
    </p:spTree>
    <p:extLst>
      <p:ext uri="{BB962C8B-B14F-4D97-AF65-F5344CB8AC3E}">
        <p14:creationId xmlns:p14="http://schemas.microsoft.com/office/powerpoint/2010/main" val="202652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u="sng" dirty="0">
                <a:solidFill>
                  <a:srgbClr val="FFFF00"/>
                </a:solidFill>
              </a:rPr>
              <a:t>3</a:t>
            </a:r>
            <a:r>
              <a:rPr lang="en-US" sz="5400" u="sng" dirty="0" smtClean="0">
                <a:solidFill>
                  <a:srgbClr val="FFFF00"/>
                </a:solidFill>
              </a:rPr>
              <a:t>. Our stories end the same.</a:t>
            </a:r>
            <a:endParaRPr lang="en-US" sz="5400" u="sng" dirty="0">
              <a:solidFill>
                <a:srgbClr val="FFFF00"/>
              </a:solidFill>
            </a:endParaRPr>
          </a:p>
        </p:txBody>
      </p:sp>
      <p:sp>
        <p:nvSpPr>
          <p:cNvPr id="3" name="Content Placeholder 2"/>
          <p:cNvSpPr>
            <a:spLocks noGrp="1"/>
          </p:cNvSpPr>
          <p:nvPr>
            <p:ph idx="1"/>
          </p:nvPr>
        </p:nvSpPr>
        <p:spPr/>
        <p:txBody>
          <a:bodyPr>
            <a:noAutofit/>
          </a:bodyPr>
          <a:lstStyle/>
          <a:p>
            <a:pPr marL="0" indent="0" algn="ctr">
              <a:buNone/>
            </a:pPr>
            <a:r>
              <a:rPr lang="en-US" sz="9600" dirty="0" smtClean="0">
                <a:solidFill>
                  <a:srgbClr val="FFFF00"/>
                </a:solidFill>
              </a:rPr>
              <a:t>That does not mean we can stay the same.</a:t>
            </a:r>
          </a:p>
        </p:txBody>
      </p:sp>
    </p:spTree>
    <p:extLst>
      <p:ext uri="{BB962C8B-B14F-4D97-AF65-F5344CB8AC3E}">
        <p14:creationId xmlns:p14="http://schemas.microsoft.com/office/powerpoint/2010/main" val="29015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u="sng" dirty="0">
                <a:solidFill>
                  <a:srgbClr val="FFFF00"/>
                </a:solidFill>
              </a:rPr>
              <a:t>3</a:t>
            </a:r>
            <a:r>
              <a:rPr lang="en-US" sz="5400" u="sng" dirty="0" smtClean="0">
                <a:solidFill>
                  <a:srgbClr val="FFFF00"/>
                </a:solidFill>
              </a:rPr>
              <a:t>. Our stories end the same.</a:t>
            </a:r>
            <a:endParaRPr lang="en-US" sz="5400" u="sng" dirty="0">
              <a:solidFill>
                <a:srgbClr val="FFFF00"/>
              </a:solidFill>
            </a:endParaRPr>
          </a:p>
        </p:txBody>
      </p:sp>
      <p:sp>
        <p:nvSpPr>
          <p:cNvPr id="3" name="Content Placeholder 2"/>
          <p:cNvSpPr>
            <a:spLocks noGrp="1"/>
          </p:cNvSpPr>
          <p:nvPr>
            <p:ph idx="1"/>
          </p:nvPr>
        </p:nvSpPr>
        <p:spPr/>
        <p:txBody>
          <a:bodyPr>
            <a:noAutofit/>
          </a:bodyPr>
          <a:lstStyle/>
          <a:p>
            <a:pPr marL="0" indent="0" algn="ctr">
              <a:buNone/>
            </a:pPr>
            <a:r>
              <a:rPr lang="en-US" sz="9600" dirty="0" smtClean="0">
                <a:solidFill>
                  <a:srgbClr val="FFFF00"/>
                </a:solidFill>
              </a:rPr>
              <a:t>That </a:t>
            </a:r>
            <a:r>
              <a:rPr lang="en-US" sz="9600" b="1" i="1" u="sng" dirty="0" smtClean="0">
                <a:solidFill>
                  <a:srgbClr val="FFFF00"/>
                </a:solidFill>
              </a:rPr>
              <a:t>DOES NOT </a:t>
            </a:r>
            <a:r>
              <a:rPr lang="en-US" sz="9600" dirty="0" smtClean="0">
                <a:solidFill>
                  <a:srgbClr val="FFFF00"/>
                </a:solidFill>
              </a:rPr>
              <a:t>mean we can stay the same.</a:t>
            </a:r>
          </a:p>
        </p:txBody>
      </p:sp>
    </p:spTree>
    <p:extLst>
      <p:ext uri="{BB962C8B-B14F-4D97-AF65-F5344CB8AC3E}">
        <p14:creationId xmlns:p14="http://schemas.microsoft.com/office/powerpoint/2010/main" val="4187274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u="sng" dirty="0">
                <a:solidFill>
                  <a:srgbClr val="FFFF00"/>
                </a:solidFill>
              </a:rPr>
              <a:t>3</a:t>
            </a:r>
            <a:r>
              <a:rPr lang="en-US" sz="5400" u="sng" dirty="0" smtClean="0">
                <a:solidFill>
                  <a:srgbClr val="FFFF00"/>
                </a:solidFill>
              </a:rPr>
              <a:t>. Our stories end the same.</a:t>
            </a:r>
            <a:endParaRPr lang="en-US" sz="5400" u="sng" dirty="0">
              <a:solidFill>
                <a:srgbClr val="FFFF00"/>
              </a:solidFill>
            </a:endParaRPr>
          </a:p>
        </p:txBody>
      </p:sp>
      <p:sp>
        <p:nvSpPr>
          <p:cNvPr id="3" name="Content Placeholder 2"/>
          <p:cNvSpPr>
            <a:spLocks noGrp="1"/>
          </p:cNvSpPr>
          <p:nvPr>
            <p:ph idx="1"/>
          </p:nvPr>
        </p:nvSpPr>
        <p:spPr/>
        <p:txBody>
          <a:bodyPr>
            <a:noAutofit/>
          </a:bodyPr>
          <a:lstStyle/>
          <a:p>
            <a:r>
              <a:rPr lang="en-US" sz="6000" dirty="0" smtClean="0">
                <a:solidFill>
                  <a:srgbClr val="FFFF00"/>
                </a:solidFill>
              </a:rPr>
              <a:t>II Peter 3:9</a:t>
            </a:r>
          </a:p>
          <a:p>
            <a:pPr lvl="1"/>
            <a:r>
              <a:rPr lang="en-US" sz="5600" dirty="0">
                <a:solidFill>
                  <a:srgbClr val="FFFF00"/>
                </a:solidFill>
              </a:rPr>
              <a:t> </a:t>
            </a:r>
            <a:r>
              <a:rPr lang="en-US" sz="5600" dirty="0" smtClean="0">
                <a:solidFill>
                  <a:srgbClr val="FFFF00"/>
                </a:solidFill>
              </a:rPr>
              <a:t>Not willing that any should perish</a:t>
            </a:r>
          </a:p>
          <a:p>
            <a:pPr lvl="1"/>
            <a:r>
              <a:rPr lang="en-US" sz="5600" dirty="0" smtClean="0">
                <a:solidFill>
                  <a:srgbClr val="FFFF00"/>
                </a:solidFill>
              </a:rPr>
              <a:t> But that all should come to repentance.</a:t>
            </a:r>
          </a:p>
        </p:txBody>
      </p:sp>
    </p:spTree>
    <p:extLst>
      <p:ext uri="{BB962C8B-B14F-4D97-AF65-F5344CB8AC3E}">
        <p14:creationId xmlns:p14="http://schemas.microsoft.com/office/powerpoint/2010/main" val="369003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u="sng" dirty="0">
                <a:solidFill>
                  <a:srgbClr val="FFFF00"/>
                </a:solidFill>
              </a:rPr>
              <a:t>3</a:t>
            </a:r>
            <a:r>
              <a:rPr lang="en-US" sz="5400" u="sng" dirty="0" smtClean="0">
                <a:solidFill>
                  <a:srgbClr val="FFFF00"/>
                </a:solidFill>
              </a:rPr>
              <a:t>. Our stories end the same.</a:t>
            </a:r>
            <a:endParaRPr lang="en-US" sz="5400" u="sng" dirty="0">
              <a:solidFill>
                <a:srgbClr val="FFFF00"/>
              </a:solidFill>
            </a:endParaRPr>
          </a:p>
        </p:txBody>
      </p:sp>
      <p:sp>
        <p:nvSpPr>
          <p:cNvPr id="3" name="Content Placeholder 2"/>
          <p:cNvSpPr>
            <a:spLocks noGrp="1"/>
          </p:cNvSpPr>
          <p:nvPr>
            <p:ph idx="1"/>
          </p:nvPr>
        </p:nvSpPr>
        <p:spPr/>
        <p:txBody>
          <a:bodyPr>
            <a:noAutofit/>
          </a:bodyPr>
          <a:lstStyle/>
          <a:p>
            <a:r>
              <a:rPr lang="en-US" sz="6000" dirty="0" smtClean="0">
                <a:solidFill>
                  <a:srgbClr val="FFFF00"/>
                </a:solidFill>
              </a:rPr>
              <a:t>I Peter 2:9-10</a:t>
            </a:r>
          </a:p>
          <a:p>
            <a:pPr lvl="1"/>
            <a:r>
              <a:rPr lang="en-US" sz="5200" dirty="0">
                <a:solidFill>
                  <a:srgbClr val="FFFF00"/>
                </a:solidFill>
              </a:rPr>
              <a:t> </a:t>
            </a:r>
            <a:r>
              <a:rPr lang="en-US" sz="5200" dirty="0" smtClean="0">
                <a:solidFill>
                  <a:srgbClr val="FFFF00"/>
                </a:solidFill>
              </a:rPr>
              <a:t>Our stories end with us on the same side, fighting the same battles, serving the same Living God.</a:t>
            </a:r>
          </a:p>
        </p:txBody>
      </p:sp>
    </p:spTree>
    <p:extLst>
      <p:ext uri="{BB962C8B-B14F-4D97-AF65-F5344CB8AC3E}">
        <p14:creationId xmlns:p14="http://schemas.microsoft.com/office/powerpoint/2010/main" val="28393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10588" cy="990600"/>
          </a:xfrm>
          <a:solidFill>
            <a:schemeClr val="tx1"/>
          </a:solidFill>
        </p:spPr>
        <p:txBody>
          <a:bodyPr/>
          <a:lstStyle/>
          <a:p>
            <a:pPr>
              <a:defRPr/>
            </a:pPr>
            <a:r>
              <a:rPr lang="en-US" sz="8000" b="1" dirty="0" smtClean="0">
                <a:solidFill>
                  <a:schemeClr val="accent4">
                    <a:lumMod val="10000"/>
                  </a:schemeClr>
                </a:solidFill>
                <a:effectLst>
                  <a:outerShdw blurRad="38100" dist="38100" dir="2700000" algn="tl">
                    <a:srgbClr val="000000">
                      <a:alpha val="43137"/>
                    </a:srgbClr>
                  </a:outerShdw>
                </a:effectLst>
                <a:latin typeface="Arial Narrow" pitchFamily="34" charset="0"/>
              </a:rPr>
              <a:t>I Cor. 6:9-11</a:t>
            </a:r>
            <a:endParaRPr lang="en-US" sz="8000" b="1" dirty="0">
              <a:solidFill>
                <a:schemeClr val="accent4">
                  <a:lumMod val="10000"/>
                </a:schemeClr>
              </a:solidFill>
              <a:effectLst>
                <a:outerShdw blurRad="38100" dist="38100" dir="2700000" algn="tl">
                  <a:srgbClr val="000000">
                    <a:alpha val="43137"/>
                  </a:srgbClr>
                </a:outerShdw>
              </a:effectLst>
              <a:latin typeface="Arial Narrow" pitchFamily="34" charset="0"/>
            </a:endParaRPr>
          </a:p>
        </p:txBody>
      </p:sp>
      <p:sp>
        <p:nvSpPr>
          <p:cNvPr id="3" name="Content Placeholder 2"/>
          <p:cNvSpPr>
            <a:spLocks noGrp="1"/>
          </p:cNvSpPr>
          <p:nvPr>
            <p:ph idx="1"/>
          </p:nvPr>
        </p:nvSpPr>
        <p:spPr>
          <a:xfrm>
            <a:off x="304800" y="1143000"/>
            <a:ext cx="8534400" cy="5638800"/>
          </a:xfrm>
        </p:spPr>
        <p:txBody>
          <a:bodyPr>
            <a:normAutofit/>
          </a:bodyPr>
          <a:lstStyle/>
          <a:p>
            <a:pPr marL="0" indent="0" algn="just">
              <a:spcBef>
                <a:spcPts val="0"/>
              </a:spcBef>
              <a:buFont typeface="Wingdings" pitchFamily="2" charset="2"/>
              <a:buNone/>
              <a:defRPr/>
            </a:pPr>
            <a:r>
              <a:rPr lang="en-US" sz="5000" b="1" dirty="0" smtClean="0">
                <a:latin typeface="Arial Narrow" panose="020B0606020202030204" pitchFamily="34" charset="0"/>
              </a:rPr>
              <a:t>(9) “Do you not know that the unrighteous will not inherit the kingdom of God? Do not be deceived. Neither fornicators, nor idolaters, nor adulterers, nor homosexuals, nor sodomites,</a:t>
            </a:r>
            <a:endParaRPr lang="en-US" sz="5000" b="1" dirty="0">
              <a:latin typeface="Arial Narrow" panose="020B0606020202030204" pitchFamily="34" charset="0"/>
            </a:endParaRPr>
          </a:p>
        </p:txBody>
      </p:sp>
    </p:spTree>
    <p:extLst>
      <p:ext uri="{BB962C8B-B14F-4D97-AF65-F5344CB8AC3E}">
        <p14:creationId xmlns:p14="http://schemas.microsoft.com/office/powerpoint/2010/main" val="2994089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Autofit/>
          </a:bodyPr>
          <a:lstStyle/>
          <a:p>
            <a:r>
              <a:rPr lang="en-US" sz="11500" dirty="0" smtClean="0">
                <a:solidFill>
                  <a:schemeClr val="bg1"/>
                </a:solidFill>
              </a:rPr>
              <a:t>What is your story?</a:t>
            </a:r>
            <a:endParaRPr lang="en-US" sz="11500" dirty="0">
              <a:solidFill>
                <a:schemeClr val="bg1"/>
              </a:solidFill>
            </a:endParaRPr>
          </a:p>
        </p:txBody>
      </p:sp>
    </p:spTree>
    <p:extLst>
      <p:ext uri="{BB962C8B-B14F-4D97-AF65-F5344CB8AC3E}">
        <p14:creationId xmlns:p14="http://schemas.microsoft.com/office/powerpoint/2010/main" val="3023571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chemeClr val="bg1"/>
                </a:solidFill>
              </a:rPr>
              <a:t>Blessed Assurance</a:t>
            </a:r>
            <a:endParaRPr lang="en-US" sz="8000" u="sng" dirty="0">
              <a:solidFill>
                <a:schemeClr val="bg1"/>
              </a:solidFill>
            </a:endParaRPr>
          </a:p>
        </p:txBody>
      </p:sp>
      <p:sp>
        <p:nvSpPr>
          <p:cNvPr id="3" name="Content Placeholder 2"/>
          <p:cNvSpPr>
            <a:spLocks noGrp="1"/>
          </p:cNvSpPr>
          <p:nvPr>
            <p:ph sz="half" idx="1"/>
          </p:nvPr>
        </p:nvSpPr>
        <p:spPr/>
        <p:txBody>
          <a:bodyPr>
            <a:normAutofit fontScale="92500" lnSpcReduction="20000"/>
          </a:bodyPr>
          <a:lstStyle/>
          <a:p>
            <a:r>
              <a:rPr lang="en-US" sz="4400" dirty="0" smtClean="0">
                <a:solidFill>
                  <a:schemeClr val="bg1"/>
                </a:solidFill>
              </a:rPr>
              <a:t>Jesus is mine</a:t>
            </a:r>
          </a:p>
          <a:p>
            <a:r>
              <a:rPr lang="en-US" sz="4400" dirty="0" smtClean="0">
                <a:solidFill>
                  <a:schemeClr val="bg1"/>
                </a:solidFill>
              </a:rPr>
              <a:t>Foretaste of glory</a:t>
            </a:r>
          </a:p>
          <a:p>
            <a:r>
              <a:rPr lang="en-US" sz="4400" dirty="0" smtClean="0">
                <a:solidFill>
                  <a:schemeClr val="bg1"/>
                </a:solidFill>
              </a:rPr>
              <a:t>Heir of salvation</a:t>
            </a:r>
          </a:p>
          <a:p>
            <a:r>
              <a:rPr lang="en-US" sz="4400" dirty="0" smtClean="0">
                <a:solidFill>
                  <a:schemeClr val="bg1"/>
                </a:solidFill>
              </a:rPr>
              <a:t>Purchase of God</a:t>
            </a:r>
          </a:p>
          <a:p>
            <a:r>
              <a:rPr lang="en-US" sz="4400" dirty="0" smtClean="0">
                <a:solidFill>
                  <a:schemeClr val="bg1"/>
                </a:solidFill>
              </a:rPr>
              <a:t>Born of His Spirit</a:t>
            </a:r>
          </a:p>
        </p:txBody>
      </p:sp>
      <p:sp>
        <p:nvSpPr>
          <p:cNvPr id="4" name="Content Placeholder 3"/>
          <p:cNvSpPr>
            <a:spLocks noGrp="1"/>
          </p:cNvSpPr>
          <p:nvPr>
            <p:ph sz="half" idx="2"/>
          </p:nvPr>
        </p:nvSpPr>
        <p:spPr/>
        <p:txBody>
          <a:bodyPr>
            <a:normAutofit fontScale="92500" lnSpcReduction="20000"/>
          </a:bodyPr>
          <a:lstStyle/>
          <a:p>
            <a:r>
              <a:rPr lang="en-US" sz="4400" dirty="0" smtClean="0">
                <a:solidFill>
                  <a:schemeClr val="bg1"/>
                </a:solidFill>
              </a:rPr>
              <a:t>Washed in His blood</a:t>
            </a:r>
          </a:p>
          <a:p>
            <a:r>
              <a:rPr lang="en-US" sz="4400" dirty="0" smtClean="0">
                <a:solidFill>
                  <a:schemeClr val="bg1"/>
                </a:solidFill>
              </a:rPr>
              <a:t>All is at rest</a:t>
            </a:r>
          </a:p>
          <a:p>
            <a:r>
              <a:rPr lang="en-US" sz="4400" dirty="0" smtClean="0">
                <a:solidFill>
                  <a:schemeClr val="bg1"/>
                </a:solidFill>
              </a:rPr>
              <a:t>Filled with His goodness</a:t>
            </a:r>
          </a:p>
          <a:p>
            <a:r>
              <a:rPr lang="en-US" sz="4400" dirty="0" smtClean="0">
                <a:solidFill>
                  <a:schemeClr val="bg1"/>
                </a:solidFill>
              </a:rPr>
              <a:t>Lost in His love</a:t>
            </a:r>
            <a:endParaRPr lang="en-US" sz="4400" dirty="0">
              <a:solidFill>
                <a:schemeClr val="bg1"/>
              </a:solidFill>
            </a:endParaRPr>
          </a:p>
        </p:txBody>
      </p:sp>
    </p:spTree>
    <p:extLst>
      <p:ext uri="{BB962C8B-B14F-4D97-AF65-F5344CB8AC3E}">
        <p14:creationId xmlns:p14="http://schemas.microsoft.com/office/powerpoint/2010/main" val="2133468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366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983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886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10588" cy="990600"/>
          </a:xfrm>
          <a:solidFill>
            <a:schemeClr val="tx1"/>
          </a:solidFill>
        </p:spPr>
        <p:txBody>
          <a:bodyPr/>
          <a:lstStyle/>
          <a:p>
            <a:pPr>
              <a:defRPr/>
            </a:pPr>
            <a:r>
              <a:rPr lang="en-US" sz="8000" b="1" dirty="0" smtClean="0">
                <a:solidFill>
                  <a:schemeClr val="accent4">
                    <a:lumMod val="10000"/>
                  </a:schemeClr>
                </a:solidFill>
                <a:effectLst>
                  <a:outerShdw blurRad="38100" dist="38100" dir="2700000" algn="tl">
                    <a:srgbClr val="000000">
                      <a:alpha val="43137"/>
                    </a:srgbClr>
                  </a:outerShdw>
                </a:effectLst>
                <a:latin typeface="Arial Narrow" pitchFamily="34" charset="0"/>
              </a:rPr>
              <a:t>I Cor. 6:9-11</a:t>
            </a:r>
            <a:endParaRPr lang="en-US" sz="8000" b="1" dirty="0">
              <a:solidFill>
                <a:schemeClr val="accent4">
                  <a:lumMod val="10000"/>
                </a:schemeClr>
              </a:solidFill>
              <a:effectLst>
                <a:outerShdw blurRad="38100" dist="38100" dir="2700000" algn="tl">
                  <a:srgbClr val="000000">
                    <a:alpha val="43137"/>
                  </a:srgbClr>
                </a:outerShdw>
              </a:effectLst>
              <a:latin typeface="Arial Narrow" pitchFamily="34" charset="0"/>
            </a:endParaRPr>
          </a:p>
        </p:txBody>
      </p:sp>
      <p:sp>
        <p:nvSpPr>
          <p:cNvPr id="3" name="Content Placeholder 2"/>
          <p:cNvSpPr>
            <a:spLocks noGrp="1"/>
          </p:cNvSpPr>
          <p:nvPr>
            <p:ph idx="1"/>
          </p:nvPr>
        </p:nvSpPr>
        <p:spPr>
          <a:xfrm>
            <a:off x="304800" y="1143000"/>
            <a:ext cx="8534400" cy="5638800"/>
          </a:xfrm>
        </p:spPr>
        <p:txBody>
          <a:bodyPr>
            <a:normAutofit/>
          </a:bodyPr>
          <a:lstStyle/>
          <a:p>
            <a:pPr marL="0" indent="0" algn="just">
              <a:spcBef>
                <a:spcPts val="0"/>
              </a:spcBef>
              <a:buFont typeface="Wingdings" pitchFamily="2" charset="2"/>
              <a:buNone/>
              <a:defRPr/>
            </a:pPr>
            <a:r>
              <a:rPr lang="en-US" sz="6600" b="1" dirty="0" smtClean="0">
                <a:latin typeface="Arial Narrow" panose="020B0606020202030204" pitchFamily="34" charset="0"/>
              </a:rPr>
              <a:t>(10) nor thieves, nor covetous, nor drunkards, nor revilers, nor </a:t>
            </a:r>
            <a:r>
              <a:rPr lang="en-US" sz="6600" b="1" dirty="0" err="1" smtClean="0">
                <a:latin typeface="Arial Narrow" panose="020B0606020202030204" pitchFamily="34" charset="0"/>
              </a:rPr>
              <a:t>extortioners</a:t>
            </a:r>
            <a:r>
              <a:rPr lang="en-US" sz="6600" b="1" dirty="0" smtClean="0">
                <a:latin typeface="Arial Narrow" panose="020B0606020202030204" pitchFamily="34" charset="0"/>
              </a:rPr>
              <a:t> will inherit the kingdom of God.</a:t>
            </a:r>
            <a:endParaRPr lang="en-US" sz="6600" b="1" dirty="0">
              <a:latin typeface="Arial Narrow" panose="020B0606020202030204" pitchFamily="34" charset="0"/>
            </a:endParaRPr>
          </a:p>
        </p:txBody>
      </p:sp>
    </p:spTree>
    <p:extLst>
      <p:ext uri="{BB962C8B-B14F-4D97-AF65-F5344CB8AC3E}">
        <p14:creationId xmlns:p14="http://schemas.microsoft.com/office/powerpoint/2010/main" val="2300513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10588" cy="990600"/>
          </a:xfrm>
          <a:solidFill>
            <a:schemeClr val="tx1"/>
          </a:solidFill>
        </p:spPr>
        <p:txBody>
          <a:bodyPr/>
          <a:lstStyle/>
          <a:p>
            <a:pPr>
              <a:defRPr/>
            </a:pPr>
            <a:r>
              <a:rPr lang="en-US" sz="8000" b="1" dirty="0" smtClean="0">
                <a:solidFill>
                  <a:schemeClr val="accent4">
                    <a:lumMod val="10000"/>
                  </a:schemeClr>
                </a:solidFill>
                <a:effectLst>
                  <a:outerShdw blurRad="38100" dist="38100" dir="2700000" algn="tl">
                    <a:srgbClr val="000000">
                      <a:alpha val="43137"/>
                    </a:srgbClr>
                  </a:outerShdw>
                </a:effectLst>
                <a:latin typeface="Arial Narrow" pitchFamily="34" charset="0"/>
              </a:rPr>
              <a:t>I Cor. 6:9-11</a:t>
            </a:r>
            <a:endParaRPr lang="en-US" sz="8000" b="1" dirty="0">
              <a:solidFill>
                <a:schemeClr val="accent4">
                  <a:lumMod val="10000"/>
                </a:schemeClr>
              </a:solidFill>
              <a:effectLst>
                <a:outerShdw blurRad="38100" dist="38100" dir="2700000" algn="tl">
                  <a:srgbClr val="000000">
                    <a:alpha val="43137"/>
                  </a:srgbClr>
                </a:outerShdw>
              </a:effectLst>
              <a:latin typeface="Arial Narrow" pitchFamily="34" charset="0"/>
            </a:endParaRPr>
          </a:p>
        </p:txBody>
      </p:sp>
      <p:sp>
        <p:nvSpPr>
          <p:cNvPr id="3" name="Content Placeholder 2"/>
          <p:cNvSpPr>
            <a:spLocks noGrp="1"/>
          </p:cNvSpPr>
          <p:nvPr>
            <p:ph idx="1"/>
          </p:nvPr>
        </p:nvSpPr>
        <p:spPr>
          <a:xfrm>
            <a:off x="304800" y="1143000"/>
            <a:ext cx="8534400" cy="5638800"/>
          </a:xfrm>
        </p:spPr>
        <p:txBody>
          <a:bodyPr>
            <a:normAutofit/>
          </a:bodyPr>
          <a:lstStyle/>
          <a:p>
            <a:pPr marL="0" indent="0" algn="just">
              <a:spcBef>
                <a:spcPts val="0"/>
              </a:spcBef>
              <a:buFont typeface="Wingdings" pitchFamily="2" charset="2"/>
              <a:buNone/>
              <a:defRPr/>
            </a:pPr>
            <a:r>
              <a:rPr lang="en-US" sz="5400" b="1" dirty="0" smtClean="0">
                <a:latin typeface="Arial Narrow" panose="020B0606020202030204" pitchFamily="34" charset="0"/>
              </a:rPr>
              <a:t>(11) And such were some of you. But you were washed, but you were sanctified, but you were justified in the name of the Lord Jesus and by the Spirit of our God.</a:t>
            </a:r>
            <a:endParaRPr lang="en-US" sz="5400" b="1" dirty="0">
              <a:latin typeface="Arial Narrow" panose="020B0606020202030204" pitchFamily="34" charset="0"/>
            </a:endParaRPr>
          </a:p>
        </p:txBody>
      </p:sp>
    </p:spTree>
    <p:extLst>
      <p:ext uri="{BB962C8B-B14F-4D97-AF65-F5344CB8AC3E}">
        <p14:creationId xmlns:p14="http://schemas.microsoft.com/office/powerpoint/2010/main" val="1233211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470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ngclips.com/system/movie-clips/rudy/rudy-rudy-rudy/images/rudy-movie-clip-screenshot-rudy-rudy-rudy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78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dn.playbuzz.com/cdn/fa742ea5-29d1-44f7-81f5-6be3457c3c79/5dc476f4-734d-443f-b9fe-e4c354369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36"/>
            <a:ext cx="9144000" cy="667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626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utoShape 2" descr="Image result for rocky mov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nymoviereviews.com/wp-content/roc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3855"/>
            <a:ext cx="6210300" cy="690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081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391</Words>
  <Application>Microsoft Office PowerPoint</Application>
  <PresentationFormat>On-screen Show (4:3)</PresentationFormat>
  <Paragraphs>61</Paragraphs>
  <Slides>34</Slides>
  <Notes>1</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Clouds</vt:lpstr>
      <vt:lpstr>1_Clouds</vt:lpstr>
      <vt:lpstr>PowerPoint Presentation</vt:lpstr>
      <vt:lpstr>PowerPoint Presentation</vt:lpstr>
      <vt:lpstr>I Cor. 6:9-11</vt:lpstr>
      <vt:lpstr>I Cor. 6:9-11</vt:lpstr>
      <vt:lpstr>I Cor. 6:9-11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your story?</vt:lpstr>
      <vt:lpstr>1. We all have a story.</vt:lpstr>
      <vt:lpstr>1. We all have a story.</vt:lpstr>
      <vt:lpstr>2. Your story can change.</vt:lpstr>
      <vt:lpstr>2. Your story can change.</vt:lpstr>
      <vt:lpstr>2. Your story can change.</vt:lpstr>
      <vt:lpstr>3. Our stories end the same.</vt:lpstr>
      <vt:lpstr>3. Our stories end the same.</vt:lpstr>
      <vt:lpstr>3. Our stories end the same.</vt:lpstr>
      <vt:lpstr>3. Our stories end the same.</vt:lpstr>
      <vt:lpstr>3. Our stories end the same.</vt:lpstr>
      <vt:lpstr>What is your story?</vt:lpstr>
      <vt:lpstr>Blessed Assurance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Danley</dc:creator>
  <cp:lastModifiedBy>Joel</cp:lastModifiedBy>
  <cp:revision>8</cp:revision>
  <dcterms:created xsi:type="dcterms:W3CDTF">2015-10-18T16:10:38Z</dcterms:created>
  <dcterms:modified xsi:type="dcterms:W3CDTF">2015-10-18T19:43:05Z</dcterms:modified>
</cp:coreProperties>
</file>